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60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42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28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16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87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65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34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48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6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92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F9664-23A3-4061-B79C-E69EBA6193C8}" type="datetimeFigureOut">
              <a:rPr lang="pt-BR" smtClean="0"/>
              <a:t>01/02/2024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D221C-F8E7-4EB7-A686-C97038C0C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31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1" cy="687193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648988" y="482201"/>
            <a:ext cx="6894022" cy="739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O Laticínios </a:t>
            </a:r>
            <a:r>
              <a:rPr lang="pt-BR" sz="4800" b="1" dirty="0" err="1">
                <a:solidFill>
                  <a:schemeClr val="bg1"/>
                </a:solidFill>
                <a:latin typeface="Lucida Calligraphy" panose="03010101010101010101" pitchFamily="66" charset="0"/>
              </a:rPr>
              <a:t>Leolac</a:t>
            </a:r>
            <a:r>
              <a:rPr lang="pt-BR" sz="48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 está contratando!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007166" y="1415008"/>
            <a:ext cx="9528312" cy="4442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i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Ei, você! </a:t>
            </a:r>
          </a:p>
          <a:p>
            <a:pPr algn="ctr"/>
            <a:r>
              <a:rPr lang="pt-BR" sz="2500" dirty="0">
                <a:solidFill>
                  <a:schemeClr val="bg1"/>
                </a:solidFill>
              </a:rPr>
              <a:t>Existem vagas em aberto para supervisor de produção.</a:t>
            </a:r>
          </a:p>
          <a:p>
            <a:pPr algn="ctr"/>
            <a:r>
              <a:rPr lang="pt-BR" sz="2500" dirty="0">
                <a:solidFill>
                  <a:schemeClr val="bg1"/>
                </a:solidFill>
              </a:rPr>
              <a:t>Se você se interessou, fique de olho nos requisitos para as vagas: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chemeClr val="bg1"/>
                </a:solidFill>
              </a:rPr>
              <a:t>Disponibilidade de horário e trabalho nos finais de semana e feriados;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chemeClr val="bg1"/>
                </a:solidFill>
              </a:rPr>
              <a:t>Assiduidade;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chemeClr val="bg1"/>
                </a:solidFill>
              </a:rPr>
              <a:t>Responsabilidade;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chemeClr val="bg1"/>
                </a:solidFill>
              </a:rPr>
              <a:t>Comprometimento;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chemeClr val="bg1"/>
                </a:solidFill>
              </a:rPr>
              <a:t>Interesse em aprender;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chemeClr val="bg1"/>
                </a:solidFill>
              </a:rPr>
              <a:t>Bom convívio em equipe;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chemeClr val="bg1"/>
                </a:solidFill>
              </a:rPr>
              <a:t>Ser formado </a:t>
            </a:r>
            <a:r>
              <a:rPr lang="pt-BR" sz="2000" b="1" i="1">
                <a:solidFill>
                  <a:schemeClr val="bg1"/>
                </a:solidFill>
              </a:rPr>
              <a:t>em laticínios;</a:t>
            </a:r>
            <a:endParaRPr lang="pt-BR" sz="2000" b="1" i="1" dirty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chemeClr val="bg1"/>
                </a:solidFill>
              </a:rPr>
              <a:t>Desejável experiência na área.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bg1"/>
              </a:solidFill>
            </a:endParaRP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Quer fazer parte  desse time? Envie seu currículo para rh@leolac.in.br</a:t>
            </a:r>
          </a:p>
          <a:p>
            <a:pPr algn="ctr"/>
            <a:endParaRPr lang="pt-BR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17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Lucida Sans Unicode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DA APRESENTAÇÃO</dc:title>
  <dc:creator>Cristiano</dc:creator>
  <cp:lastModifiedBy>Usuario</cp:lastModifiedBy>
  <cp:revision>23</cp:revision>
  <dcterms:created xsi:type="dcterms:W3CDTF">2022-12-02T12:45:47Z</dcterms:created>
  <dcterms:modified xsi:type="dcterms:W3CDTF">2024-02-01T13:51:40Z</dcterms:modified>
</cp:coreProperties>
</file>